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1" r:id="rId9"/>
    <p:sldId id="262" r:id="rId10"/>
    <p:sldId id="263" r:id="rId11"/>
    <p:sldId id="266" r:id="rId12"/>
    <p:sldId id="267" r:id="rId13"/>
    <p:sldId id="268" r:id="rId14"/>
  </p:sldIdLst>
  <p:sldSz cx="9144000" cy="6858000" type="screen4x3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62" autoAdjust="0"/>
    <p:restoredTop sz="94649" autoAdjust="0"/>
  </p:normalViewPr>
  <p:slideViewPr>
    <p:cSldViewPr>
      <p:cViewPr varScale="1">
        <p:scale>
          <a:sx n="86" d="100"/>
          <a:sy n="86" d="100"/>
        </p:scale>
        <p:origin x="-137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08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147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24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658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204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164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2015-05-03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41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09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2015-05-03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354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09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39A4-707D-4791-A781-FCCF81D62F9B}" type="datetimeFigureOut">
              <a:rPr lang="ko-KR" altLang="en-US" smtClean="0"/>
              <a:t>2015-05-03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9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B39A4-707D-4791-A781-FCCF81D62F9B}" type="datetimeFigureOut">
              <a:rPr lang="ko-KR" altLang="en-US" smtClean="0"/>
              <a:t>2015-05-03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298A0-EF91-4E87-BB92-68E494BED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30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675649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월별</a:t>
                      </a:r>
                      <a:r>
                        <a:rPr lang="en-US" altLang="ko-KR" sz="1200" b="1" dirty="0" smtClean="0"/>
                        <a:t> Scheduler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schedule</a:t>
                      </a:r>
                      <a:r>
                        <a:rPr lang="ko-KR" altLang="en-US" sz="1200" b="1" dirty="0" smtClean="0"/>
                        <a:t>을 보여준다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853343"/>
              </p:ext>
            </p:extLst>
          </p:nvPr>
        </p:nvGraphicFramePr>
        <p:xfrm>
          <a:off x="5652120" y="908720"/>
          <a:ext cx="3168352" cy="5248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634"/>
                <a:gridCol w="2382718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이전달 이동 버튼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다음달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이동 버튼을 클릭하여 이동한다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일정 추가 버튼을 클릭하여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일정 추가로 이동한다</a:t>
                      </a:r>
                      <a:r>
                        <a:rPr lang="en-US" altLang="ko-KR" sz="1200" dirty="0" smtClean="0"/>
                        <a:t>.(</a:t>
                      </a:r>
                      <a:r>
                        <a:rPr lang="ko-KR" altLang="en-US" sz="1200" dirty="0" smtClean="0"/>
                        <a:t>오늘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날짜를 클릭하여 해당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날짜의 일정 추가로 이동한다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색칠된 바를 통하여 공휴일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기념일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생일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추진사항을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표시한다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할 일이나 일정을 추가하면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달력 위에 할 일이나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일정이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추가된다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6" name="Picture 2" descr="C:\Users\JavaPro\Desktop\'청춘'\정보통신전자공학부\SW융합\중간프로젝트\벤치마킹\그림파일\안드로이드 그림파일\Screenshot_2015-05-01-12-27-0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t="8032" r="2145" b="26409"/>
          <a:stretch/>
        </p:blipFill>
        <p:spPr bwMode="auto">
          <a:xfrm>
            <a:off x="1018873" y="1412773"/>
            <a:ext cx="3816424" cy="465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-670014" y="3047531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6531" y="171532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23928" y="1052736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72000" y="350100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23728" y="5445224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75057" y="5453942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1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098479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주간 </a:t>
                      </a:r>
                      <a:r>
                        <a:rPr lang="en-US" altLang="ko-KR" sz="1200" b="1" dirty="0" smtClean="0"/>
                        <a:t>scheduler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주간 단위로 일정을 관리한다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관리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199976"/>
              </p:ext>
            </p:extLst>
          </p:nvPr>
        </p:nvGraphicFramePr>
        <p:xfrm>
          <a:off x="5796136" y="908720"/>
          <a:ext cx="2903984" cy="4288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아무 일정이 없는 날짜</a:t>
                      </a:r>
                      <a:r>
                        <a:rPr lang="ko-KR" altLang="en-US" sz="1200" baseline="0" dirty="0" smtClean="0"/>
                        <a:t> 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클릭 시 할일 </a:t>
                      </a:r>
                      <a:r>
                        <a:rPr lang="en-US" altLang="ko-KR" sz="1200" baseline="0" dirty="0" smtClean="0"/>
                        <a:t>or </a:t>
                      </a:r>
                      <a:r>
                        <a:rPr lang="ko-KR" altLang="en-US" sz="1200" baseline="0" dirty="0" smtClean="0"/>
                        <a:t>일정을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추가할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할 일을 입력한 뒤 할 일을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저장 버튼을 클릭하여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추가할 수 있다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일정을 입력한 뒤 일정을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저장 버튼을 클릭하여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추가할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이미 있는 일정이나 기념일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공휴일을 클릭하면 해당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상세정보가 나오게 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591592" y="258955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-1087536" y="390107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170" name="Picture 2" descr="C:\Users\JavaPro\Desktop\'청춘'\정보통신전자공학부\SW융합\중간프로젝트\벤치마킹\그림파일\안드로이드 그림파일\Screenshot_2015-05-01-15-03-2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7" b="45711"/>
          <a:stretch/>
        </p:blipFill>
        <p:spPr bwMode="auto">
          <a:xfrm>
            <a:off x="611560" y="1484784"/>
            <a:ext cx="2707419" cy="241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536225" y="265842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171" name="Picture 3" descr="C:\Users\JavaPro\Desktop\'청춘'\정보통신전자공학부\SW융합\중간프로젝트\벤치마킹\그림파일\안드로이드 그림파일\Screenshot_2015-05-01-21-09-1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12389" r="2750" b="43315"/>
          <a:stretch/>
        </p:blipFill>
        <p:spPr bwMode="auto">
          <a:xfrm>
            <a:off x="611560" y="4034303"/>
            <a:ext cx="2262832" cy="188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JavaPro\Desktop\'청춘'\정보통신전자공학부\SW융합\중간프로젝트\벤치마킹\그림파일\안드로이드 그림파일\Screenshot_2015-05-01-21-09-2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" t="29544" r="2858" b="25625"/>
          <a:stretch/>
        </p:blipFill>
        <p:spPr bwMode="auto">
          <a:xfrm>
            <a:off x="3131840" y="3429000"/>
            <a:ext cx="2238152" cy="190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3024039" y="329576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64090" y="390107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1965269" y="265842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2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969090"/>
              </p:ext>
            </p:extLst>
          </p:nvPr>
        </p:nvGraphicFramePr>
        <p:xfrm>
          <a:off x="323528" y="332656"/>
          <a:ext cx="8568952" cy="6093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</a:t>
                      </a:r>
                      <a:r>
                        <a:rPr lang="ko-KR" altLang="en-US" sz="1200" b="1" dirty="0" smtClean="0"/>
                        <a:t>관리의 </a:t>
                      </a:r>
                      <a:endParaRPr lang="en-US" altLang="ko-KR" sz="1200" b="1" dirty="0" smtClean="0"/>
                    </a:p>
                    <a:p>
                      <a:pPr algn="ctr" latinLnBrk="1"/>
                      <a:r>
                        <a:rPr lang="ko-KR" altLang="en-US" sz="1200" b="1" dirty="0" smtClean="0"/>
                        <a:t>표시할 달력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달력에 표시할 내용을 선택한다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scheduler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892019"/>
              </p:ext>
            </p:extLst>
          </p:nvPr>
        </p:nvGraphicFramePr>
        <p:xfrm>
          <a:off x="5796136" y="908720"/>
          <a:ext cx="2903984" cy="42793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표시할 달력 버튼을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표시할 달력 화면이 나온다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내 달력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한국 공휴일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내 할일</a:t>
                      </a:r>
                      <a:r>
                        <a:rPr lang="en-US" altLang="ko-KR" sz="1200" dirty="0" smtClean="0"/>
                        <a:t>, or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다른 계정과의 연동을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통해서 달력에 표시할 내용을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선택할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" name="Picture 2" descr="C:\Users\JavaPro\Desktop\'청춘'\정보통신전자공학부\SW융합\중간프로젝트\벤치마킹\그림파일\안드로이드 그림파일\Screenshot_2015-05-01-15-02-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3" b="59743"/>
          <a:stretch/>
        </p:blipFill>
        <p:spPr bwMode="auto">
          <a:xfrm>
            <a:off x="677854" y="1460762"/>
            <a:ext cx="2453208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 rot="10800000" flipV="1">
            <a:off x="1756988" y="12687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662699" y="232308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195" name="Picture 3" descr="C:\Users\JavaPro\Desktop\'청춘'\정보통신전자공학부\SW융합\중간프로젝트\벤치마킹\그림파일\안드로이드 그림파일\Screenshot_2015-05-01-15-01-1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6"/>
          <a:stretch/>
        </p:blipFill>
        <p:spPr bwMode="auto">
          <a:xfrm>
            <a:off x="2744944" y="2637641"/>
            <a:ext cx="2067776" cy="35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69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046833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할 일 추가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할 일을 추가한다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추가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824201"/>
              </p:ext>
            </p:extLst>
          </p:nvPr>
        </p:nvGraphicFramePr>
        <p:xfrm>
          <a:off x="5796136" y="908720"/>
          <a:ext cx="2903984" cy="434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할일 추가 버튼을 누를 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할 일을 추가할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할</a:t>
                      </a:r>
                      <a:r>
                        <a:rPr lang="ko-KR" altLang="en-US" sz="1200" baseline="0" dirty="0" smtClean="0"/>
                        <a:t> 일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추가에서 제목을 입력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하고 달력 버튼을 통해 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날짜를 선택한 뒤 저장 버튼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클릭하면 할 일이 추가된다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할</a:t>
                      </a:r>
                      <a:r>
                        <a:rPr lang="ko-KR" altLang="en-US" sz="1200" baseline="0" dirty="0" smtClean="0"/>
                        <a:t> 일이 추가되면 버튼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형태로 일정에 할 일이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추가된다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달력에도 버튼 형태로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할 일이 추가된다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221" name="Picture 5" descr="C:\Users\JavaPro\Desktop\'청춘'\정보통신전자공학부\SW융합\중간프로젝트\벤치마킹\그림파일\안드로이드 그림파일\Screenshot_2015-05-01-12-27-40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3" b="34591"/>
          <a:stretch/>
        </p:blipFill>
        <p:spPr bwMode="auto">
          <a:xfrm>
            <a:off x="463998" y="1256463"/>
            <a:ext cx="2239248" cy="244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 rot="10800000" flipV="1">
            <a:off x="2555776" y="115655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9220" name="Picture 4" descr="C:\Users\JavaPro\Desktop\'청춘'\정보통신전자공학부\SW융합\중간프로젝트\벤치마킹\그림파일\안드로이드 그림파일\Screenshot_2015-05-01-12-29-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6" b="35031"/>
          <a:stretch/>
        </p:blipFill>
        <p:spPr bwMode="auto">
          <a:xfrm>
            <a:off x="2339752" y="3284984"/>
            <a:ext cx="2384379" cy="258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JavaPro\Desktop\'청춘'\정보통신전자공학부\SW융합\중간프로젝트\벤치마킹\그림파일\안드로이드 그림파일\Screenshot_2015-05-03-12-58-35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3" b="72604"/>
          <a:stretch/>
        </p:blipFill>
        <p:spPr bwMode="auto">
          <a:xfrm>
            <a:off x="2850716" y="1986724"/>
            <a:ext cx="2385430" cy="98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2123728" y="370097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2771800" y="185349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066740" y="186294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04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45976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추가</a:t>
                      </a:r>
                      <a:r>
                        <a:rPr lang="en-US" altLang="ko-KR" sz="1200" b="1" dirty="0" smtClean="0"/>
                        <a:t>,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빠른 추가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주간 단위로 일정을 관리한다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추가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289156"/>
              </p:ext>
            </p:extLst>
          </p:nvPr>
        </p:nvGraphicFramePr>
        <p:xfrm>
          <a:off x="5796136" y="908720"/>
          <a:ext cx="2903984" cy="3310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빠른 추가</a:t>
                      </a:r>
                      <a:r>
                        <a:rPr lang="ko-KR" altLang="en-US" sz="1200" baseline="0" dirty="0" smtClean="0"/>
                        <a:t> 버튼을 누를 시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빠른 추가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메모</a:t>
                      </a:r>
                      <a:r>
                        <a:rPr lang="en-US" altLang="ko-KR" sz="1200" baseline="0" dirty="0" smtClean="0"/>
                        <a:t>)</a:t>
                      </a:r>
                      <a:r>
                        <a:rPr lang="ko-KR" altLang="en-US" sz="1200" baseline="0" dirty="0" smtClean="0"/>
                        <a:t>를 작성한다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빠른 추가 내용을 입력한 뒤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빠른 추가를 저장 버튼을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통해 추가하면 일정과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같은 형태로 달력과 일정에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추가 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221" name="Picture 5" descr="C:\Users\JavaPro\Desktop\'청춘'\정보통신전자공학부\SW융합\중간프로젝트\벤치마킹\그림파일\안드로이드 그림파일\Screenshot_2015-05-01-12-27-40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3" b="34591"/>
          <a:stretch/>
        </p:blipFill>
        <p:spPr bwMode="auto">
          <a:xfrm>
            <a:off x="737689" y="1412381"/>
            <a:ext cx="2628478" cy="286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 rot="10800000" flipV="1">
            <a:off x="697232" y="127915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9219" name="Picture 3" descr="C:\Users\JavaPro\Desktop\'청춘'\정보통신전자공학부\SW융합\중간프로젝트\벤치마킹\그림파일\안드로이드 그림파일\Screenshot_2015-05-01-12-28-57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5" b="35788"/>
          <a:stretch/>
        </p:blipFill>
        <p:spPr bwMode="auto">
          <a:xfrm>
            <a:off x="2339752" y="3025063"/>
            <a:ext cx="2808312" cy="301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192282" y="289183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82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866809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추가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일정을 추가한다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scheduler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855405"/>
              </p:ext>
            </p:extLst>
          </p:nvPr>
        </p:nvGraphicFramePr>
        <p:xfrm>
          <a:off x="5796136" y="908720"/>
          <a:ext cx="2903984" cy="467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/>
                        <a:t>빠른 추가 버튼을 클릭하여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빠른 추가로 이동한다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/>
                        <a:t>할 일 추가 버튼을 클릭하여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할 일 추가로 이동한다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저장 버튼을 클릭하여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일정을 추가한다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연동할 계정을 선택하여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일정을 읽어온다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스티커 버튼을 클릭하여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스티커 이미지 목록으로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이동한다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일정의 제목을 입력한 뒤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저장 버튼을 누르면 일정이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추가된다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044624" y="23488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C:\Users\JavaPro\Desktop\'청춘'\정보통신전자공학부\SW융합\중간프로젝트\벤치마킹\그림파일\안드로이드 그림파일\Screenshot_2015-05-01-12-27-4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7" b="59662"/>
          <a:stretch/>
        </p:blipFill>
        <p:spPr bwMode="auto">
          <a:xfrm>
            <a:off x="632604" y="1412776"/>
            <a:ext cx="3034084" cy="195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 rot="10800000" flipV="1">
            <a:off x="539552" y="144849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3519218" y="144849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3603038" y="18218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3610658" y="22790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3519218" y="292278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51" name="Picture 3" descr="C:\Users\JavaPro\Desktop\'청춘'\정보통신전자공학부\SW융합\중간프로젝트\벤치마킹\그림파일\안드로이드 그림파일\Screenshot_2015-05-01-12-29-10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3" t="33965" r="5516" b="30598"/>
          <a:stretch/>
        </p:blipFill>
        <p:spPr bwMode="auto">
          <a:xfrm>
            <a:off x="1475656" y="1998637"/>
            <a:ext cx="1096215" cy="77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JavaPro\Desktop\'청춘'\정보통신전자공학부\SW융합\중간프로젝트\벤치마킹\그림파일\안드로이드 그림파일\Screenshot_2015-05-01-12-29-29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3" b="22233"/>
          <a:stretch/>
        </p:blipFill>
        <p:spPr bwMode="auto">
          <a:xfrm>
            <a:off x="3271915" y="3279407"/>
            <a:ext cx="1953952" cy="257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 rot="10800000" flipV="1">
            <a:off x="485134" y="304509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12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avaPro\Desktop\'청춘'\정보통신전자공학부\SW융합\중간프로젝트\벤치마킹\그림파일\안드로이드 그림파일\Screenshot_2015-05-01-12-29-48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0" t="26875" r="8291" b="23437"/>
          <a:stretch/>
        </p:blipFill>
        <p:spPr bwMode="auto">
          <a:xfrm>
            <a:off x="447964" y="1340768"/>
            <a:ext cx="1587409" cy="169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496086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추가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일정을 추가한다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scheduler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662083"/>
              </p:ext>
            </p:extLst>
          </p:nvPr>
        </p:nvGraphicFramePr>
        <p:xfrm>
          <a:off x="5796136" y="908720"/>
          <a:ext cx="2903984" cy="53309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/>
                        <a:t>달력 버튼을 클릭하면 달력이 제공된다</a:t>
                      </a:r>
                      <a:r>
                        <a:rPr lang="en-US" altLang="ko-KR" sz="1200" baseline="0" dirty="0" smtClean="0"/>
                        <a:t>. </a:t>
                      </a:r>
                      <a:r>
                        <a:rPr lang="ko-KR" altLang="en-US" sz="1200" baseline="0" dirty="0" smtClean="0"/>
                        <a:t>그리고 날짜를 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선택할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날짜 버튼을 클릭하면 날짜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설정 화면이 나온다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baseline="0" dirty="0" smtClean="0"/>
                        <a:t> 그리고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년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월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일을 선택하여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날짜를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선택할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시간</a:t>
                      </a:r>
                      <a:r>
                        <a:rPr lang="ko-KR" altLang="en-US" sz="1200" baseline="0" dirty="0" smtClean="0"/>
                        <a:t> 버튼을 클릭하면 시간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설정 화면이 나온다</a:t>
                      </a:r>
                      <a:r>
                        <a:rPr lang="en-US" altLang="ko-KR" sz="1200" baseline="0" dirty="0" smtClean="0"/>
                        <a:t>. </a:t>
                      </a:r>
                      <a:r>
                        <a:rPr lang="ko-KR" altLang="en-US" sz="1200" baseline="0" dirty="0" smtClean="0"/>
                        <a:t>그리고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시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분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오전</a:t>
                      </a:r>
                      <a:r>
                        <a:rPr lang="en-US" altLang="ko-KR" sz="1200" baseline="0" dirty="0" smtClean="0"/>
                        <a:t>or</a:t>
                      </a:r>
                      <a:r>
                        <a:rPr lang="ko-KR" altLang="en-US" sz="1200" baseline="0" dirty="0" smtClean="0"/>
                        <a:t>오후 를 선택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표준 시간대 버튼을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전세계 표준 시간대가 나온다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그리고 표준 시간대를 선택할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반복 버튼을 클릭하면 반복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설정 화면이 나오고 반복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주기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일회성 일정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매일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주중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주말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를 설정할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알림 버튼을 클릭하면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알림 설정 화면이 나오고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알림</a:t>
                      </a:r>
                      <a:r>
                        <a:rPr lang="ko-KR" altLang="en-US" sz="1200" baseline="0" dirty="0" smtClean="0"/>
                        <a:t> 시간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시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분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날짜단위</a:t>
                      </a:r>
                      <a:r>
                        <a:rPr lang="en-US" altLang="ko-KR" sz="1200" baseline="0" dirty="0" smtClean="0"/>
                        <a:t>)</a:t>
                      </a:r>
                      <a:r>
                        <a:rPr lang="ko-KR" altLang="en-US" sz="1200" baseline="0" dirty="0" smtClean="0"/>
                        <a:t>을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설정할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044624" y="2348880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C:\Users\JavaPro\Desktop\'청춘'\정보통신전자공학부\SW융합\중간프로젝트\벤치마킹\그림파일\안드로이드 그림파일\Screenshot_2015-05-01-12-27-4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53" b="9358"/>
          <a:stretch/>
        </p:blipFill>
        <p:spPr bwMode="auto">
          <a:xfrm>
            <a:off x="1241669" y="2695191"/>
            <a:ext cx="3034084" cy="268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 rot="10800000" flipV="1">
            <a:off x="3976195" y="358595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2635075" y="249114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1804495" y="249876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3828725" y="25140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4234502" y="451127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234502" y="494332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7" name="Picture 3" descr="C:\Users\JavaPro\Desktop\'청춘'\정보통신전자공학부\SW융합\중간프로젝트\벤치마킹\그림파일\안드로이드 그림파일\Screenshot_2015-05-01-12-30-16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t="30612" r="5185" b="26628"/>
          <a:stretch/>
        </p:blipFill>
        <p:spPr bwMode="auto">
          <a:xfrm>
            <a:off x="2315207" y="1289930"/>
            <a:ext cx="1229616" cy="104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avaPro\Desktop\'청춘'\정보통신전자공학부\SW융합\중간프로젝트\벤치마킹\그림파일\안드로이드 그림파일\Screenshot_2015-05-01-12-30-2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" t="29727" r="3333" b="26727"/>
          <a:stretch/>
        </p:blipFill>
        <p:spPr bwMode="auto">
          <a:xfrm>
            <a:off x="3986190" y="1313031"/>
            <a:ext cx="1318314" cy="108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avaPro\Desktop\'청춘'\정보통신전자공학부\SW융합\중간프로젝트\벤치마킹\그림파일\안드로이드 그림파일\Screenshot_2015-05-01-12-30-28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4105" r="5117" b="56760"/>
          <a:stretch/>
        </p:blipFill>
        <p:spPr bwMode="auto">
          <a:xfrm>
            <a:off x="4275753" y="2565908"/>
            <a:ext cx="1385218" cy="107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JavaPro\Desktop\'청춘'\정보통신전자공학부\SW융합\중간프로젝트\벤치마킹\그림파일\안드로이드 그림파일\Screenshot_2015-05-01-12-30-48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2" t="3932" r="6158" b="57229"/>
          <a:stretch/>
        </p:blipFill>
        <p:spPr bwMode="auto">
          <a:xfrm>
            <a:off x="2496463" y="4411348"/>
            <a:ext cx="1353402" cy="106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JavaPro\Desktop\'청춘'\정보통신전자공학부\SW융합\중간프로젝트\벤치마킹\그림파일\안드로이드 그림파일\Screenshot_2015-05-01-12-30-57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9" b="36146"/>
          <a:stretch/>
        </p:blipFill>
        <p:spPr bwMode="auto">
          <a:xfrm>
            <a:off x="458311" y="5372418"/>
            <a:ext cx="2191594" cy="88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76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29711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추가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일정을 추가한다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scheduler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024329"/>
              </p:ext>
            </p:extLst>
          </p:nvPr>
        </p:nvGraphicFramePr>
        <p:xfrm>
          <a:off x="5796136" y="908720"/>
          <a:ext cx="2903984" cy="4773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장소 버튼을 클릭하면 장소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설정 화면이 나오고 위치를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입력하여 </a:t>
                      </a:r>
                      <a:r>
                        <a:rPr lang="en-US" altLang="ko-KR" sz="1200" dirty="0" smtClean="0"/>
                        <a:t>GPS </a:t>
                      </a:r>
                      <a:r>
                        <a:rPr lang="ko-KR" altLang="en-US" sz="1200" dirty="0" smtClean="0"/>
                        <a:t>시스템을 통해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장소를 설정할 수 있다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설명 입력란에 설명을 입력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하여 설명을 추가할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메모를 추가할 수 있고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메모 버튼을 클릭 시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S </a:t>
                      </a:r>
                      <a:r>
                        <a:rPr lang="ko-KR" altLang="en-US" sz="1200" dirty="0" smtClean="0"/>
                        <a:t>메모 기능과 연동되어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S </a:t>
                      </a:r>
                      <a:r>
                        <a:rPr lang="ko-KR" altLang="en-US" sz="1200" dirty="0" smtClean="0"/>
                        <a:t>메모 선택 화면이 나온다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이미지 버튼을 클릭하여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이미지를 추가할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이미지 설정 화면이 나온다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직접 촬영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이미지 선택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Picture 2" descr="C:\Users\JavaPro\Desktop\'청춘'\정보통신전자공학부\SW융합\중간프로젝트\벤치마킹\그림파일\안드로이드 그림파일\Screenshot_2015-05-01-12-32-1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94"/>
          <a:stretch/>
        </p:blipFill>
        <p:spPr bwMode="auto">
          <a:xfrm>
            <a:off x="611560" y="2560207"/>
            <a:ext cx="3066430" cy="241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JavaPro\Desktop\'청춘'\정보통신전자공학부\SW융합\중간프로젝트\벤치마킹\그림파일\안드로이드 그림파일\Screenshot_2015-05-01-12-31-0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2" b="74564"/>
          <a:stretch/>
        </p:blipFill>
        <p:spPr bwMode="auto">
          <a:xfrm>
            <a:off x="1115616" y="1541205"/>
            <a:ext cx="3557066" cy="82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JavaPro\Desktop\'청춘'\정보통신전자공학부\SW융합\중간프로젝트\벤치마킹\그림파일\안드로이드 그림파일\Screenshot_2015-05-01-12-32-19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3" t="36337" r="5978" b="33541"/>
          <a:stretch/>
        </p:blipFill>
        <p:spPr bwMode="auto">
          <a:xfrm>
            <a:off x="3913824" y="3434623"/>
            <a:ext cx="1621498" cy="98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 rot="10800000" flipV="1">
            <a:off x="579588" y="22156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402765" y="318293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3556979" y="394142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458494" y="436510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89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790946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메모를 작성한다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추가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357855"/>
              </p:ext>
            </p:extLst>
          </p:nvPr>
        </p:nvGraphicFramePr>
        <p:xfrm>
          <a:off x="5796136" y="908720"/>
          <a:ext cx="2903984" cy="4672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 </a:t>
                      </a:r>
                      <a:r>
                        <a:rPr lang="ko-KR" altLang="en-US" sz="1200" dirty="0" smtClean="0"/>
                        <a:t>메모</a:t>
                      </a:r>
                      <a:r>
                        <a:rPr lang="ko-KR" altLang="en-US" sz="1200" baseline="0" dirty="0" smtClean="0"/>
                        <a:t> 작성 버튼을 클릭하여 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새로운 </a:t>
                      </a:r>
                      <a:r>
                        <a:rPr lang="en-US" altLang="ko-KR" sz="1200" baseline="0" dirty="0" smtClean="0"/>
                        <a:t>S </a:t>
                      </a:r>
                      <a:r>
                        <a:rPr lang="ko-KR" altLang="en-US" sz="1200" baseline="0" dirty="0" smtClean="0"/>
                        <a:t>메모를 작성하다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S</a:t>
                      </a:r>
                      <a:r>
                        <a:rPr lang="ko-KR" altLang="en-US" sz="1200" dirty="0" smtClean="0"/>
                        <a:t>메모 가져오기 버튼을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클릭하여 기존에 있던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S </a:t>
                      </a:r>
                      <a:r>
                        <a:rPr lang="ko-KR" altLang="en-US" sz="1200" dirty="0" smtClean="0"/>
                        <a:t>메모를 가져온다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그림 그리기 버튼을 클릭하여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그림을 </a:t>
                      </a:r>
                      <a:r>
                        <a:rPr lang="en-US" altLang="ko-KR" sz="1200" dirty="0" smtClean="0"/>
                        <a:t>S</a:t>
                      </a:r>
                      <a:r>
                        <a:rPr lang="ko-KR" altLang="en-US" sz="1200" dirty="0" smtClean="0"/>
                        <a:t>메모 위에 그린다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텍스트</a:t>
                      </a:r>
                      <a:r>
                        <a:rPr lang="ko-KR" altLang="en-US" sz="1200" baseline="0" dirty="0" smtClean="0"/>
                        <a:t> 버튼을 클릭하여</a:t>
                      </a:r>
                      <a:r>
                        <a:rPr lang="en-US" altLang="ko-KR" sz="1200" baseline="0" dirty="0" smtClean="0"/>
                        <a:t> S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메모 위에 텍스트를 입력한다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지우개 버튼을 클릭하여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S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메모 위 그림을 지운다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한 단계 이전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이후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버튼을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클릭하여 이동한다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음성 메모 버튼을 클릭하여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음성 메모를 남긴다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" name="Picture 4" descr="C:\Users\JavaPro\Desktop\'청춘'\정보통신전자공학부\SW융합\중간프로젝트\벤치마킹\그림파일\안드로이드 그림파일\Screenshot_2015-05-01-12-32-1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3" t="36337" r="5978" b="33541"/>
          <a:stretch/>
        </p:blipFill>
        <p:spPr bwMode="auto">
          <a:xfrm>
            <a:off x="492095" y="1281998"/>
            <a:ext cx="2531414" cy="153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avaPro\Desktop\'청춘'\정보통신전자공학부\SW융합\중간프로젝트\벤치마킹\그림파일\안드로이드 그림파일\Screenshot_2015-05-01-12-32-3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304" y="2070639"/>
            <a:ext cx="2320656" cy="412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 rot="10800000" flipV="1">
            <a:off x="2901916" y="18448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344625" y="232308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3453780" y="282314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3756020" y="282314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4050960" y="282314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4348400" y="282314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5148064" y="283924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82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685634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월별</a:t>
                      </a:r>
                      <a:r>
                        <a:rPr lang="en-US" altLang="ko-KR" sz="1200" b="1" dirty="0" smtClean="0"/>
                        <a:t> Scheduler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schedule</a:t>
                      </a:r>
                      <a:r>
                        <a:rPr lang="ko-KR" altLang="en-US" sz="1200" b="1" dirty="0" smtClean="0"/>
                        <a:t>을 보여준다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237384"/>
              </p:ext>
            </p:extLst>
          </p:nvPr>
        </p:nvGraphicFramePr>
        <p:xfrm>
          <a:off x="5796136" y="908720"/>
          <a:ext cx="2903984" cy="4096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달력 속의 날짜를 클릭하면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그날 일정 정보가 나온다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화살표 버튼을 클릭하여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전날 </a:t>
                      </a:r>
                      <a:r>
                        <a:rPr lang="en-US" altLang="ko-KR" sz="1200" dirty="0" smtClean="0"/>
                        <a:t>or </a:t>
                      </a:r>
                      <a:r>
                        <a:rPr lang="ko-KR" altLang="en-US" sz="1200" dirty="0" smtClean="0"/>
                        <a:t>다음날 일정 정보를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가져온다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6" name="Picture 2" descr="C:\Users\JavaPro\Desktop\'청춘'\정보통신전자공학부\SW융합\중간프로젝트\벤치마킹\그림파일\안드로이드 그림파일\Screenshot_2015-05-01-12-27-0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t="8032" r="2145" b="26409"/>
          <a:stretch/>
        </p:blipFill>
        <p:spPr bwMode="auto">
          <a:xfrm>
            <a:off x="539552" y="1362718"/>
            <a:ext cx="2321332" cy="283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-1397365" y="336968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-382726" y="264524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2569398" y="276373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098" name="Picture 2" descr="C:\Users\JavaPro\Desktop\'청춘'\정보통신전자공학부\SW융합\중간프로젝트\벤치마킹\그림파일\안드로이드 그림파일\Screenshot_2015-05-01-12-34-17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6" b="41425"/>
          <a:stretch/>
        </p:blipFill>
        <p:spPr bwMode="auto">
          <a:xfrm>
            <a:off x="2195736" y="3140968"/>
            <a:ext cx="2952328" cy="287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 rot="10800000" flipV="1">
            <a:off x="4964336" y="361008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28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350832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관리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일정을 관리한다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scheduler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566631"/>
              </p:ext>
            </p:extLst>
          </p:nvPr>
        </p:nvGraphicFramePr>
        <p:xfrm>
          <a:off x="5796136" y="908720"/>
          <a:ext cx="2903984" cy="4032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여러 가지 기능보기 버튼을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클릭하여 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월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주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일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목록형태로 보기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할일 보기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 페이지에 나옴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397365" y="3369688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-382726" y="264524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-382726" y="395343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4355976" y="124788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122" name="Picture 2" descr="C:\Users\JavaPro\Desktop\'청춘'\정보통신전자공학부\SW융합\중간프로젝트\벤치마킹\그림파일\안드로이드 그림파일\Screenshot_2015-05-01-15-02-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3"/>
          <a:stretch/>
        </p:blipFill>
        <p:spPr bwMode="auto">
          <a:xfrm>
            <a:off x="1336576" y="1196752"/>
            <a:ext cx="2880320" cy="491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40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048978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연간</a:t>
                      </a:r>
                      <a:r>
                        <a:rPr lang="ko-KR" altLang="en-US" sz="1200" b="1" baseline="0" dirty="0" smtClean="0"/>
                        <a:t> </a:t>
                      </a:r>
                      <a:r>
                        <a:rPr lang="ko-KR" altLang="en-US" sz="1200" b="1" dirty="0" smtClean="0"/>
                        <a:t>달력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연간 달력을 보여준다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관리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594225"/>
              </p:ext>
            </p:extLst>
          </p:nvPr>
        </p:nvGraphicFramePr>
        <p:xfrm>
          <a:off x="5796136" y="908720"/>
          <a:ext cx="2903984" cy="29443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년 형태로 연간 달력을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보여준다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화살표 버튼을 클릭하여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이전 년도 </a:t>
                      </a:r>
                      <a:r>
                        <a:rPr lang="en-US" altLang="ko-KR" sz="1200" dirty="0" smtClean="0"/>
                        <a:t>or </a:t>
                      </a:r>
                      <a:r>
                        <a:rPr lang="ko-KR" altLang="en-US" sz="1200" dirty="0" smtClean="0"/>
                        <a:t>다음 년도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연간 달력을 보여준다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192094" y="245631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-688038" y="376784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5" name="Picture 3" descr="C:\Users\JavaPro\Desktop\'청춘'\정보통신전자공학부\SW융합\중간프로젝트\벤치마킹\그림파일\안드로이드 그림파일\Screenshot_2015-05-01-15-02-55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3"/>
          <a:stretch/>
        </p:blipFill>
        <p:spPr bwMode="auto">
          <a:xfrm>
            <a:off x="1115616" y="1268760"/>
            <a:ext cx="2739648" cy="466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 rot="10800000" flipV="1">
            <a:off x="2337970" y="232308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968146" y="170080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62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941465"/>
              </p:ext>
            </p:extLst>
          </p:nvPr>
        </p:nvGraphicFramePr>
        <p:xfrm>
          <a:off x="323528" y="332656"/>
          <a:ext cx="8568952" cy="6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2238"/>
                <a:gridCol w="1818202"/>
                <a:gridCol w="1312601"/>
                <a:gridCol w="3295911"/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월별 </a:t>
                      </a:r>
                      <a:r>
                        <a:rPr lang="en-US" altLang="ko-KR" sz="1200" b="1" dirty="0" smtClean="0"/>
                        <a:t>schedule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월별 </a:t>
                      </a:r>
                      <a:r>
                        <a:rPr lang="en-US" altLang="ko-KR" sz="1200" b="1" dirty="0" smtClean="0"/>
                        <a:t>schedule</a:t>
                      </a:r>
                      <a:r>
                        <a:rPr lang="ko-KR" altLang="en-US" sz="1200" b="1" dirty="0" smtClean="0"/>
                        <a:t>을 보여준다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이전 페이지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일정 관리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760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49313"/>
              </p:ext>
            </p:extLst>
          </p:nvPr>
        </p:nvGraphicFramePr>
        <p:xfrm>
          <a:off x="5796136" y="908720"/>
          <a:ext cx="2903984" cy="38953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/>
                <a:gridCol w="2183904"/>
              </a:tblGrid>
              <a:tr h="57606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달력 속에 있는 날짜를 클릭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하면 해당 날짜의 일정 정보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기념일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생일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추진사항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를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보여준다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기념일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생일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추진사항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일정 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등이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dirty="0" smtClean="0"/>
                        <a:t>월별 </a:t>
                      </a:r>
                      <a:r>
                        <a:rPr lang="en-US" altLang="ko-KR" sz="1200" dirty="0" smtClean="0"/>
                        <a:t>scheduler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아래에 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보여진다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일정을 클릭하면 상세정보가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제목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날짜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알림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설명등의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정보를 포함하여 나온다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공휴일</a:t>
                      </a:r>
                      <a:r>
                        <a:rPr lang="ko-KR" altLang="en-US" sz="1200" baseline="0" dirty="0" smtClean="0"/>
                        <a:t> 클릭 시 제목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날짜</a:t>
                      </a:r>
                      <a:r>
                        <a:rPr lang="en-US" altLang="ko-KR" sz="1200" baseline="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반복여부 정보를 포함하여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ko-KR" altLang="en-US" sz="1200" baseline="0" dirty="0" smtClean="0"/>
                        <a:t>나온다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1192094" y="2456319"/>
            <a:ext cx="504056" cy="45538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-688038" y="376784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146" name="Picture 2" descr="C:\Users\JavaPro\Desktop\'청춘'\정보통신전자공학부\SW융합\중간프로젝트\벤치마킹\그림파일\안드로이드 그림파일\Screenshot_2015-05-01-15-03-1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"/>
          <a:stretch/>
        </p:blipFill>
        <p:spPr bwMode="auto">
          <a:xfrm>
            <a:off x="539552" y="1310987"/>
            <a:ext cx="2232248" cy="380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195736" y="218985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655676" y="450912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8" name="Picture 4" descr="C:\Users\JavaPro\Desktop\'청춘'\정보통신전자공학부\SW융합\중간프로젝트\벤치마킹\그림파일\안드로이드 그림파일\Screenshot_2015-05-03-12-34-39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5" b="42490"/>
          <a:stretch/>
        </p:blipFill>
        <p:spPr bwMode="auto">
          <a:xfrm>
            <a:off x="3202737" y="1492186"/>
            <a:ext cx="2017050" cy="192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avaPro\Desktop\'청춘'\정보통신전자공학부\SW융합\중간프로젝트\벤치마킹\그림파일\안드로이드 그림파일\Screenshot_2015-05-03-12-34-3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3" b="59051"/>
          <a:stretch/>
        </p:blipFill>
        <p:spPr bwMode="auto">
          <a:xfrm>
            <a:off x="3020331" y="3923644"/>
            <a:ext cx="2381862" cy="157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 rot="10800000" flipV="1">
            <a:off x="3055267" y="135895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2907797" y="376378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2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891</Words>
  <Application>Microsoft Office PowerPoint</Application>
  <PresentationFormat>화면 슬라이드 쇼(4:3)</PresentationFormat>
  <Paragraphs>341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JavaPro</dc:creator>
  <cp:lastModifiedBy>JavaPro</cp:lastModifiedBy>
  <cp:revision>42</cp:revision>
  <cp:lastPrinted>2015-05-02T06:16:07Z</cp:lastPrinted>
  <dcterms:created xsi:type="dcterms:W3CDTF">2015-05-01T07:35:28Z</dcterms:created>
  <dcterms:modified xsi:type="dcterms:W3CDTF">2015-05-03T04:17:06Z</dcterms:modified>
</cp:coreProperties>
</file>